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1150" r:id="rId3"/>
    <p:sldId id="1266" r:id="rId4"/>
    <p:sldId id="1267" r:id="rId5"/>
    <p:sldId id="1265" r:id="rId6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3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3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3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3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3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handoutMaster" Target="handoutMasters/handoutMaster1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image" Target="../media/image3.png"/><Relationship Id="rId16" Type="http://schemas.openxmlformats.org/officeDocument/2006/relationships/image" Target="../media/image2.jpeg"/><Relationship Id="rId15" Type="http://schemas.openxmlformats.org/officeDocument/2006/relationships/image" Target="../media/image1.png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hyperlink" Target="&#33609;&#33647;&#25151;&#35774;&#22791;&#28165;&#21333;2023.11.19.docx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